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06" y="720167"/>
            <a:ext cx="10191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3029" y="538163"/>
            <a:ext cx="934594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25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06" y="720167"/>
            <a:ext cx="10191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3029" y="538163"/>
            <a:ext cx="9345941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78443" y="5692346"/>
            <a:ext cx="832022" cy="37070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27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475" y="709613"/>
            <a:ext cx="5353050" cy="52959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782962" y="709613"/>
            <a:ext cx="1556952" cy="41897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6561438" y="1128584"/>
            <a:ext cx="267730" cy="27514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33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475" y="709613"/>
            <a:ext cx="5353050" cy="52959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628238" y="3987114"/>
            <a:ext cx="3789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611762" y="4069492"/>
            <a:ext cx="337752" cy="1318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331676" y="4061254"/>
            <a:ext cx="8238" cy="1482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046573" y="3566984"/>
            <a:ext cx="3064476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7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475" y="709613"/>
            <a:ext cx="5353050" cy="52959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799438" y="709613"/>
            <a:ext cx="1252151" cy="3942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6425514" y="1103870"/>
            <a:ext cx="461318" cy="31303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986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475" y="709613"/>
            <a:ext cx="5353050" cy="52959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199870" y="4374292"/>
            <a:ext cx="7990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128951" y="4118919"/>
            <a:ext cx="2916195" cy="6013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12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475" y="709613"/>
            <a:ext cx="5353050" cy="52959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372865" y="4588476"/>
            <a:ext cx="1458097" cy="5684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7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</Words>
  <Application>Microsoft Office PowerPoint</Application>
  <PresentationFormat>Widescreen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Module 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2015-09-03T19:44:06Z</dcterms:created>
  <dcterms:modified xsi:type="dcterms:W3CDTF">2019-08-01T17:30:40Z</dcterms:modified>
</cp:coreProperties>
</file>